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E904369-ADF4-4F6A-B93B-38F84C16E9A2}"/>
</file>

<file path=customXml/itemProps2.xml><?xml version="1.0" encoding="utf-8"?>
<ds:datastoreItem xmlns:ds="http://schemas.openxmlformats.org/officeDocument/2006/customXml" ds:itemID="{CCFCDD22-544B-452B-A539-9EDC0AEA5010}"/>
</file>

<file path=customXml/itemProps3.xml><?xml version="1.0" encoding="utf-8"?>
<ds:datastoreItem xmlns:ds="http://schemas.openxmlformats.org/officeDocument/2006/customXml" ds:itemID="{48A80DC4-69FB-4FBC-A1FF-9810A5D4EE2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